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7" r:id="rId49"/>
    <p:sldId id="345" r:id="rId50"/>
    <p:sldId id="346" r:id="rId51"/>
    <p:sldId id="348" r:id="rId52"/>
    <p:sldId id="349" r:id="rId53"/>
    <p:sldId id="351" r:id="rId54"/>
    <p:sldId id="350" r:id="rId55"/>
    <p:sldId id="352" r:id="rId56"/>
    <p:sldId id="356" r:id="rId57"/>
    <p:sldId id="358" r:id="rId58"/>
    <p:sldId id="353" r:id="rId59"/>
    <p:sldId id="357" r:id="rId60"/>
    <p:sldId id="368" r:id="rId61"/>
    <p:sldId id="361" r:id="rId62"/>
    <p:sldId id="369" r:id="rId63"/>
    <p:sldId id="370" r:id="rId64"/>
    <p:sldId id="362" r:id="rId65"/>
    <p:sldId id="371" r:id="rId66"/>
    <p:sldId id="365" r:id="rId67"/>
    <p:sldId id="366" r:id="rId68"/>
    <p:sldId id="354" r:id="rId69"/>
    <p:sldId id="355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1628ED-8C67-4F30-A33E-A10247B3EF07}"/>
              </a:ext>
            </a:extLst>
          </p:cNvPr>
          <p:cNvGrpSpPr/>
          <p:nvPr/>
        </p:nvGrpSpPr>
        <p:grpSpPr>
          <a:xfrm>
            <a:off x="285892" y="1419294"/>
            <a:ext cx="6342136" cy="2519173"/>
            <a:chOff x="314467" y="1111023"/>
            <a:chExt cx="6342136" cy="25191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A5B218-0600-4503-9997-954453CA0FF7}"/>
                </a:ext>
              </a:extLst>
            </p:cNvPr>
            <p:cNvGrpSpPr/>
            <p:nvPr/>
          </p:nvGrpSpPr>
          <p:grpSpPr>
            <a:xfrm>
              <a:off x="314467" y="1111023"/>
              <a:ext cx="6342136" cy="2519173"/>
              <a:chOff x="616620" y="1003772"/>
              <a:chExt cx="5866533" cy="24252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1EC5498-08E9-4E48-BF5A-98B3751E43DC}"/>
                  </a:ext>
                </a:extLst>
              </p:cNvPr>
              <p:cNvGrpSpPr/>
              <p:nvPr/>
            </p:nvGrpSpPr>
            <p:grpSpPr>
              <a:xfrm>
                <a:off x="616620" y="1003772"/>
                <a:ext cx="5866533" cy="2425228"/>
                <a:chOff x="1014205" y="1268683"/>
                <a:chExt cx="7083201" cy="303698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39F53EB-C590-47E2-A019-606982786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79"/>
                <a:stretch/>
              </p:blipFill>
              <p:spPr>
                <a:xfrm>
                  <a:off x="1058431" y="1502684"/>
                  <a:ext cx="7038975" cy="2802987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981F79B-0029-4755-A47F-D873B713444E}"/>
                    </a:ext>
                  </a:extLst>
                </p:cNvPr>
                <p:cNvSpPr txBox="1"/>
                <p:nvPr/>
              </p:nvSpPr>
              <p:spPr>
                <a:xfrm>
                  <a:off x="1957838" y="1318018"/>
                  <a:ext cx="849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G444E</a:t>
                  </a:r>
                  <a:endParaRPr lang="zh-CN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FD95DD9-B36B-40F0-883E-C20505797D4B}"/>
                    </a:ext>
                  </a:extLst>
                </p:cNvPr>
                <p:cNvSpPr/>
                <p:nvPr/>
              </p:nvSpPr>
              <p:spPr>
                <a:xfrm>
                  <a:off x="1014205" y="1268683"/>
                  <a:ext cx="2654423" cy="643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Osm-3 p802</a:t>
                  </a:r>
                  <a:endParaRPr lang="zh-CN" altLang="en-US" dirty="0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BC157-2868-45DB-B0B2-89BAB23341BA}"/>
                  </a:ext>
                </a:extLst>
              </p:cNvPr>
              <p:cNvSpPr/>
              <p:nvPr/>
            </p:nvSpPr>
            <p:spPr>
              <a:xfrm>
                <a:off x="4403834" y="1818290"/>
                <a:ext cx="1418897" cy="273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3F600B-E2BA-4C36-A60A-7AA22E0EA970}"/>
                  </a:ext>
                </a:extLst>
              </p:cNvPr>
              <p:cNvSpPr txBox="1"/>
              <p:nvPr/>
            </p:nvSpPr>
            <p:spPr>
              <a:xfrm>
                <a:off x="4625929" y="1777145"/>
                <a:ext cx="1102011" cy="355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dye-filling</a:t>
                </a:r>
                <a:endParaRPr lang="zh-CN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6265F2-8C32-4D57-AA1C-E9E98A24D1B1}"/>
                </a:ext>
              </a:extLst>
            </p:cNvPr>
            <p:cNvSpPr/>
            <p:nvPr/>
          </p:nvSpPr>
          <p:spPr>
            <a:xfrm>
              <a:off x="584626" y="2109367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1138DC-7ABC-49B4-9EBA-B9DB8DE755C6}"/>
                </a:ext>
              </a:extLst>
            </p:cNvPr>
            <p:cNvSpPr/>
            <p:nvPr/>
          </p:nvSpPr>
          <p:spPr>
            <a:xfrm>
              <a:off x="2691177" y="2700438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0E0D6E-1105-4867-B7E0-EE8B7B8D4219}"/>
                </a:ext>
              </a:extLst>
            </p:cNvPr>
            <p:cNvSpPr/>
            <p:nvPr/>
          </p:nvSpPr>
          <p:spPr>
            <a:xfrm>
              <a:off x="4504025" y="1906036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98503-CC14-4D08-AE62-D2F7F51DBC92}"/>
              </a:ext>
            </a:extLst>
          </p:cNvPr>
          <p:cNvSpPr txBox="1"/>
          <p:nvPr/>
        </p:nvSpPr>
        <p:spPr>
          <a:xfrm>
            <a:off x="4502416" y="216129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II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EA620-32C0-4ECC-856F-9F3C9308F13D}"/>
              </a:ext>
            </a:extLst>
          </p:cNvPr>
          <p:cNvSpPr txBox="1"/>
          <p:nvPr/>
        </p:nvSpPr>
        <p:spPr>
          <a:xfrm>
            <a:off x="513739" y="2407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FE590B-507C-438F-96C1-D2242EFAE8E8}"/>
              </a:ext>
            </a:extLst>
          </p:cNvPr>
          <p:cNvSpPr/>
          <p:nvPr/>
        </p:nvSpPr>
        <p:spPr>
          <a:xfrm>
            <a:off x="6400800" y="1953446"/>
            <a:ext cx="676275" cy="2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598C-E01A-46C0-A724-F39ABF6AA596}"/>
              </a:ext>
            </a:extLst>
          </p:cNvPr>
          <p:cNvSpPr txBox="1"/>
          <p:nvPr/>
        </p:nvSpPr>
        <p:spPr>
          <a:xfrm>
            <a:off x="7548465" y="19186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</a:t>
            </a:r>
            <a:r>
              <a:rPr lang="en-US" altLang="zh-CN"/>
              <a:t>Genome Sequencing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052CB03-EA75-4DDC-874E-C8832302F560}"/>
              </a:ext>
            </a:extLst>
          </p:cNvPr>
          <p:cNvSpPr/>
          <p:nvPr/>
        </p:nvSpPr>
        <p:spPr>
          <a:xfrm rot="5400000">
            <a:off x="8585415" y="2360993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F921A-CE96-43A7-8FF4-194B41E29CD0}"/>
              </a:ext>
            </a:extLst>
          </p:cNvPr>
          <p:cNvSpPr txBox="1"/>
          <p:nvPr/>
        </p:nvSpPr>
        <p:spPr>
          <a:xfrm>
            <a:off x="6667627" y="305966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wildtype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35F4BC4-529A-4DD4-8C7A-E952C1D69C41}"/>
              </a:ext>
            </a:extLst>
          </p:cNvPr>
          <p:cNvSpPr/>
          <p:nvPr/>
        </p:nvSpPr>
        <p:spPr>
          <a:xfrm rot="5400000">
            <a:off x="8583302" y="3522581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4F74-5B94-42B6-914A-262968C0EBFB}"/>
              </a:ext>
            </a:extLst>
          </p:cNvPr>
          <p:cNvSpPr txBox="1"/>
          <p:nvPr/>
        </p:nvSpPr>
        <p:spPr>
          <a:xfrm>
            <a:off x="6950492" y="4242706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~300 Single nucleotide variation due to EMS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67E26-570C-4AE7-BA9C-4C48A673995B}"/>
              </a:ext>
            </a:extLst>
          </p:cNvPr>
          <p:cNvSpPr txBox="1"/>
          <p:nvPr/>
        </p:nvSpPr>
        <p:spPr>
          <a:xfrm>
            <a:off x="7548465" y="16133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DAD443-8FFA-440B-BE2B-0B0CEC46798D}"/>
              </a:ext>
            </a:extLst>
          </p:cNvPr>
          <p:cNvSpPr txBox="1"/>
          <p:nvPr/>
        </p:nvSpPr>
        <p:spPr>
          <a:xfrm>
            <a:off x="9136573" y="30596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And Mapping samples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FECED6-C203-4DCB-B6F6-15FE17DE8D46}"/>
              </a:ext>
            </a:extLst>
          </p:cNvPr>
          <p:cNvSpPr txBox="1"/>
          <p:nvPr/>
        </p:nvSpPr>
        <p:spPr>
          <a:xfrm>
            <a:off x="6674838" y="4612038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Can focus on about ¼ length of a Chromosome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A1F7617-96C8-4483-AFAA-49B2C552E169}"/>
              </a:ext>
            </a:extLst>
          </p:cNvPr>
          <p:cNvSpPr txBox="1"/>
          <p:nvPr/>
        </p:nvSpPr>
        <p:spPr>
          <a:xfrm>
            <a:off x="6431585" y="31572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But why not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71892" y="474012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68700" cy="369332"/>
            <a:chOff x="7075713" y="1304740"/>
            <a:chExt cx="4068700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85106" cy="369332"/>
            <a:chOff x="7075713" y="1304740"/>
            <a:chExt cx="4285106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Residue</a:t>
            </a:r>
            <a:r>
              <a:rPr lang="zh-CN" altLang="en-US" dirty="0"/>
              <a:t>（</a:t>
            </a:r>
            <a:r>
              <a:rPr lang="en-US" altLang="zh-CN" dirty="0"/>
              <a:t>high-low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900028-A084-1F52-A04B-2C95E866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949960"/>
            <a:ext cx="6062133" cy="4546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9C06F3-8922-8009-252B-5A3847F20EF9}"/>
              </a:ext>
            </a:extLst>
          </p:cNvPr>
          <p:cNvSpPr/>
          <p:nvPr/>
        </p:nvSpPr>
        <p:spPr>
          <a:xfrm>
            <a:off x="4507601" y="1529391"/>
            <a:ext cx="307910" cy="347181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A379E2-D976-D884-3A94-8854A5711B74}"/>
              </a:ext>
            </a:extLst>
          </p:cNvPr>
          <p:cNvSpPr/>
          <p:nvPr/>
        </p:nvSpPr>
        <p:spPr>
          <a:xfrm>
            <a:off x="1260548" y="3909528"/>
            <a:ext cx="4711959" cy="37322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1205A8-8247-C76C-6BD8-A54F3557DAA2}"/>
              </a:ext>
            </a:extLst>
          </p:cNvPr>
          <p:cNvCxnSpPr>
            <a:stCxn id="6" idx="1"/>
          </p:cNvCxnSpPr>
          <p:nvPr/>
        </p:nvCxnSpPr>
        <p:spPr>
          <a:xfrm flipV="1">
            <a:off x="1260548" y="4086808"/>
            <a:ext cx="4870580" cy="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6C050E-0CE3-DDBC-12B0-F9A5D15DA826}"/>
              </a:ext>
            </a:extLst>
          </p:cNvPr>
          <p:cNvSpPr txBox="1"/>
          <p:nvPr/>
        </p:nvSpPr>
        <p:spPr>
          <a:xfrm>
            <a:off x="6103599" y="390214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mean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67FAE-876E-3746-47C4-14A1CEAFD0F3}"/>
              </a:ext>
            </a:extLst>
          </p:cNvPr>
          <p:cNvSpPr txBox="1"/>
          <p:nvPr/>
        </p:nvSpPr>
        <p:spPr>
          <a:xfrm>
            <a:off x="4269461" y="1252392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0.07 0.08</a:t>
            </a:r>
            <a:endParaRPr lang="zh-CN" altLang="en-US" sz="1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6E27BB-6688-44D1-B123-B1493F2D14AD}"/>
              </a:ext>
            </a:extLst>
          </p:cNvPr>
          <p:cNvSpPr txBox="1"/>
          <p:nvPr/>
        </p:nvSpPr>
        <p:spPr>
          <a:xfrm>
            <a:off x="8355107" y="2074893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T/A</a:t>
            </a:r>
          </a:p>
          <a:p>
            <a:r>
              <a:rPr lang="en-US" altLang="zh-CN" dirty="0"/>
              <a:t>Poly C/G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C5F71C-FAE2-4028-965F-998AC245F963}"/>
              </a:ext>
            </a:extLst>
          </p:cNvPr>
          <p:cNvSpPr txBox="1"/>
          <p:nvPr/>
        </p:nvSpPr>
        <p:spPr>
          <a:xfrm>
            <a:off x="8037088" y="383689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can not find the image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6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C93C6E-0656-166E-3E2D-DC6F510F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9" y="1298486"/>
            <a:ext cx="5547841" cy="4130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7F2D72-AC89-7C5B-5DE6-2BC740DD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3" y="1268003"/>
            <a:ext cx="5585944" cy="41913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218856-F968-5413-CB28-76CC9813A79B}"/>
              </a:ext>
            </a:extLst>
          </p:cNvPr>
          <p:cNvSpPr txBox="1"/>
          <p:nvPr/>
        </p:nvSpPr>
        <p:spPr>
          <a:xfrm>
            <a:off x="671804" y="111382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AAA,TTT,CCC,GGG,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CB7054-5A8E-F0AE-A6FE-ADFD3A198D08}"/>
              </a:ext>
            </a:extLst>
          </p:cNvPr>
          <p:cNvSpPr txBox="1"/>
          <p:nvPr/>
        </p:nvSpPr>
        <p:spPr>
          <a:xfrm>
            <a:off x="6274848" y="111382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AAA,TTT,5CCC,5GGG,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A63964-6B5B-3C48-DAD5-092E959C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0" y="1636607"/>
            <a:ext cx="11411339" cy="1294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01385A-DE36-3EFB-3281-F987AF4961DD}"/>
              </a:ext>
            </a:extLst>
          </p:cNvPr>
          <p:cNvSpPr txBox="1"/>
          <p:nvPr/>
        </p:nvSpPr>
        <p:spPr>
          <a:xfrm>
            <a:off x="531845" y="1267275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653BD4-C18D-458B-358E-08276BB5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1" y="2914047"/>
            <a:ext cx="11338250" cy="13239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1B8EF6-FF64-4315-31F8-C3651C9E2455}"/>
              </a:ext>
            </a:extLst>
          </p:cNvPr>
          <p:cNvSpPr txBox="1"/>
          <p:nvPr/>
        </p:nvSpPr>
        <p:spPr>
          <a:xfrm>
            <a:off x="979714" y="272938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073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24872" y="525886"/>
            <a:ext cx="11425382" cy="6175099"/>
            <a:chOff x="-193964" y="163734"/>
            <a:chExt cx="12385964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93964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24252</TotalTime>
  <Words>1177</Words>
  <Application>Microsoft Office PowerPoint</Application>
  <PresentationFormat>宽屏</PresentationFormat>
  <Paragraphs>382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4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28</cp:revision>
  <dcterms:created xsi:type="dcterms:W3CDTF">2022-06-21T02:36:11Z</dcterms:created>
  <dcterms:modified xsi:type="dcterms:W3CDTF">2022-10-27T01:14:58Z</dcterms:modified>
</cp:coreProperties>
</file>